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5" r:id="rId4"/>
    <p:sldId id="279" r:id="rId5"/>
    <p:sldId id="277" r:id="rId6"/>
    <p:sldId id="281" r:id="rId7"/>
    <p:sldId id="282" r:id="rId8"/>
    <p:sldId id="283" r:id="rId9"/>
    <p:sldId id="285" r:id="rId10"/>
    <p:sldId id="291" r:id="rId11"/>
    <p:sldId id="287" r:id="rId12"/>
    <p:sldId id="284" r:id="rId13"/>
    <p:sldId id="288" r:id="rId14"/>
    <p:sldId id="289" r:id="rId15"/>
    <p:sldId id="292" r:id="rId16"/>
    <p:sldId id="290" r:id="rId17"/>
    <p:sldId id="261" r:id="rId18"/>
    <p:sldId id="29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9DEA6-2841-5ED0-395F-EF9EA7B36FCC}" v="133" dt="2022-06-08T13:24:48.240"/>
    <p1510:client id="{3E6562E3-7385-5356-7FE2-A50C04B80C60}" v="3003" dt="2022-06-08T18:58:39.749"/>
    <p1510:client id="{E9FE0879-3E23-4598-FAC5-823C56F77CF6}" v="169" dt="2022-06-08T19:32:43.7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D5ADA-6660-4716-8DB2-ED2358033EE2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AFE3BA-CA58-4648-9581-65701EDFF938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캐릭터 이동</a:t>
          </a:r>
          <a:endParaRPr lang="ko-KR" altLang="en-US" dirty="0"/>
        </a:p>
      </dgm:t>
    </dgm:pt>
    <dgm:pt modelId="{7566ECF0-B134-4375-AB10-28E7BB39B688}" type="parTrans" cxnId="{B5FBC279-F879-42CD-B543-D063369424B4}">
      <dgm:prSet/>
      <dgm:spPr/>
      <dgm:t>
        <a:bodyPr/>
        <a:lstStyle/>
        <a:p>
          <a:pPr latinLnBrk="1"/>
          <a:endParaRPr lang="ko-KR" altLang="en-US"/>
        </a:p>
      </dgm:t>
    </dgm:pt>
    <dgm:pt modelId="{539C7353-A90A-42D1-A110-58337750B284}" type="sibTrans" cxnId="{B5FBC279-F879-42CD-B543-D063369424B4}">
      <dgm:prSet/>
      <dgm:spPr/>
      <dgm:t>
        <a:bodyPr/>
        <a:lstStyle/>
        <a:p>
          <a:pPr latinLnBrk="1"/>
          <a:endParaRPr lang="ko-KR" altLang="en-US"/>
        </a:p>
      </dgm:t>
    </dgm:pt>
    <dgm:pt modelId="{2373E6ED-9B1D-4558-B650-C9A64CAFECAE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장애물 출현</a:t>
          </a:r>
          <a:endParaRPr lang="ko-KR" altLang="en-US" dirty="0"/>
        </a:p>
      </dgm:t>
    </dgm:pt>
    <dgm:pt modelId="{1AC33BC6-36A6-4CE9-AF8F-C66A0D301499}" type="parTrans" cxnId="{45F525C3-C6E1-426B-9776-26E6B9C71940}">
      <dgm:prSet/>
      <dgm:spPr/>
      <dgm:t>
        <a:bodyPr/>
        <a:lstStyle/>
        <a:p>
          <a:pPr latinLnBrk="1"/>
          <a:endParaRPr lang="ko-KR" altLang="en-US"/>
        </a:p>
      </dgm:t>
    </dgm:pt>
    <dgm:pt modelId="{5587D1EE-1577-4895-A087-3897193BA6FF}" type="sibTrans" cxnId="{45F525C3-C6E1-426B-9776-26E6B9C71940}">
      <dgm:prSet/>
      <dgm:spPr/>
      <dgm:t>
        <a:bodyPr/>
        <a:lstStyle/>
        <a:p>
          <a:pPr latinLnBrk="1"/>
          <a:endParaRPr lang="ko-KR" altLang="en-US"/>
        </a:p>
      </dgm:t>
    </dgm:pt>
    <dgm:pt modelId="{BE3CBD6E-04F4-4426-9A50-D902B3E30C50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스코어링</a:t>
          </a:r>
          <a:endParaRPr lang="ko-KR" altLang="en-US" dirty="0"/>
        </a:p>
      </dgm:t>
    </dgm:pt>
    <dgm:pt modelId="{7357253A-44CE-41C6-ACAC-1724CE2E16DD}" type="parTrans" cxnId="{08E010FD-B0AA-44EC-8BF4-F86D7D824961}">
      <dgm:prSet/>
      <dgm:spPr/>
      <dgm:t>
        <a:bodyPr/>
        <a:lstStyle/>
        <a:p>
          <a:pPr latinLnBrk="1"/>
          <a:endParaRPr lang="ko-KR" altLang="en-US"/>
        </a:p>
      </dgm:t>
    </dgm:pt>
    <dgm:pt modelId="{B089BE00-A59A-41C7-AF39-1C9C8BBFEE49}" type="sibTrans" cxnId="{08E010FD-B0AA-44EC-8BF4-F86D7D824961}">
      <dgm:prSet/>
      <dgm:spPr/>
      <dgm:t>
        <a:bodyPr/>
        <a:lstStyle/>
        <a:p>
          <a:pPr latinLnBrk="1"/>
          <a:endParaRPr lang="ko-KR" altLang="en-US"/>
        </a:p>
      </dgm:t>
    </dgm:pt>
    <dgm:pt modelId="{919B8571-E991-4327-A759-1C583F2EAF92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활동 감지</a:t>
          </a:r>
          <a:endParaRPr lang="ko-KR" altLang="en-US" dirty="0"/>
        </a:p>
      </dgm:t>
    </dgm:pt>
    <dgm:pt modelId="{BBC39F5C-8EB6-48E1-9887-C933449F6E34}" type="parTrans" cxnId="{23EA4064-6896-4F03-BDEB-63486B155DB0}">
      <dgm:prSet/>
      <dgm:spPr/>
      <dgm:t>
        <a:bodyPr/>
        <a:lstStyle/>
        <a:p>
          <a:pPr latinLnBrk="1"/>
          <a:endParaRPr lang="ko-KR" altLang="en-US"/>
        </a:p>
      </dgm:t>
    </dgm:pt>
    <dgm:pt modelId="{2DE709CC-8EF9-446A-AD7C-FB07BA93968A}" type="sibTrans" cxnId="{23EA4064-6896-4F03-BDEB-63486B155DB0}">
      <dgm:prSet/>
      <dgm:spPr/>
      <dgm:t>
        <a:bodyPr/>
        <a:lstStyle/>
        <a:p>
          <a:pPr latinLnBrk="1"/>
          <a:endParaRPr lang="ko-KR" altLang="en-US"/>
        </a:p>
      </dgm:t>
    </dgm:pt>
    <dgm:pt modelId="{44E60756-443D-4877-A99F-A3061BC68426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다양성</a:t>
          </a:r>
          <a:endParaRPr lang="ko-KR" altLang="en-US" dirty="0"/>
        </a:p>
      </dgm:t>
    </dgm:pt>
    <dgm:pt modelId="{BDF03462-7D68-44EB-A829-0AC7F71AEF39}" type="parTrans" cxnId="{D058EDE7-7395-4921-8E74-9F74ED9E705D}">
      <dgm:prSet/>
      <dgm:spPr/>
      <dgm:t>
        <a:bodyPr/>
        <a:lstStyle/>
        <a:p>
          <a:pPr latinLnBrk="1"/>
          <a:endParaRPr lang="ko-KR" altLang="en-US"/>
        </a:p>
      </dgm:t>
    </dgm:pt>
    <dgm:pt modelId="{1512BA21-175B-4390-9026-D6D655237F59}" type="sibTrans" cxnId="{D058EDE7-7395-4921-8E74-9F74ED9E705D}">
      <dgm:prSet/>
      <dgm:spPr/>
      <dgm:t>
        <a:bodyPr/>
        <a:lstStyle/>
        <a:p>
          <a:pPr latinLnBrk="1"/>
          <a:endParaRPr lang="ko-KR" altLang="en-US"/>
        </a:p>
      </dgm:t>
    </dgm:pt>
    <dgm:pt modelId="{2F8921E8-25CC-400A-95E6-9285660ED243}" type="pres">
      <dgm:prSet presAssocID="{660D5ADA-6660-4716-8DB2-ED2358033EE2}" presName="cycle" presStyleCnt="0">
        <dgm:presLayoutVars>
          <dgm:dir/>
          <dgm:resizeHandles val="exact"/>
        </dgm:presLayoutVars>
      </dgm:prSet>
      <dgm:spPr/>
    </dgm:pt>
    <dgm:pt modelId="{68599211-39C1-42FA-B02A-871BE6AA963C}" type="pres">
      <dgm:prSet presAssocID="{23AFE3BA-CA58-4648-9581-65701EDFF938}" presName="node" presStyleLbl="node1" presStyleIdx="0" presStyleCnt="5">
        <dgm:presLayoutVars>
          <dgm:bulletEnabled val="1"/>
        </dgm:presLayoutVars>
      </dgm:prSet>
      <dgm:spPr/>
    </dgm:pt>
    <dgm:pt modelId="{0A1D651A-729B-42B6-8BC6-25F94A3BEF12}" type="pres">
      <dgm:prSet presAssocID="{23AFE3BA-CA58-4648-9581-65701EDFF938}" presName="spNode" presStyleCnt="0"/>
      <dgm:spPr/>
    </dgm:pt>
    <dgm:pt modelId="{A60B0C3A-47C3-49B4-B40D-A49E4013F2F3}" type="pres">
      <dgm:prSet presAssocID="{539C7353-A90A-42D1-A110-58337750B284}" presName="sibTrans" presStyleLbl="sibTrans1D1" presStyleIdx="0" presStyleCnt="5"/>
      <dgm:spPr/>
    </dgm:pt>
    <dgm:pt modelId="{97C11D54-4E71-4621-A67C-F226270D4A3D}" type="pres">
      <dgm:prSet presAssocID="{2373E6ED-9B1D-4558-B650-C9A64CAFECAE}" presName="node" presStyleLbl="node1" presStyleIdx="1" presStyleCnt="5">
        <dgm:presLayoutVars>
          <dgm:bulletEnabled val="1"/>
        </dgm:presLayoutVars>
      </dgm:prSet>
      <dgm:spPr/>
    </dgm:pt>
    <dgm:pt modelId="{102C4ABE-E6AB-467C-91E9-FE64C5DD5ECE}" type="pres">
      <dgm:prSet presAssocID="{2373E6ED-9B1D-4558-B650-C9A64CAFECAE}" presName="spNode" presStyleCnt="0"/>
      <dgm:spPr/>
    </dgm:pt>
    <dgm:pt modelId="{2A33D476-FEC3-41C2-B631-723E60AB4197}" type="pres">
      <dgm:prSet presAssocID="{5587D1EE-1577-4895-A087-3897193BA6FF}" presName="sibTrans" presStyleLbl="sibTrans1D1" presStyleIdx="1" presStyleCnt="5"/>
      <dgm:spPr/>
    </dgm:pt>
    <dgm:pt modelId="{BDADD7F3-A168-4D17-BCFD-5275ED5AC9D9}" type="pres">
      <dgm:prSet presAssocID="{BE3CBD6E-04F4-4426-9A50-D902B3E30C50}" presName="node" presStyleLbl="node1" presStyleIdx="2" presStyleCnt="5">
        <dgm:presLayoutVars>
          <dgm:bulletEnabled val="1"/>
        </dgm:presLayoutVars>
      </dgm:prSet>
      <dgm:spPr/>
    </dgm:pt>
    <dgm:pt modelId="{E38E829D-6F69-47A0-9845-2CC1BFA59E17}" type="pres">
      <dgm:prSet presAssocID="{BE3CBD6E-04F4-4426-9A50-D902B3E30C50}" presName="spNode" presStyleCnt="0"/>
      <dgm:spPr/>
    </dgm:pt>
    <dgm:pt modelId="{443976A8-BCAE-4824-ADAD-0458FD788DC5}" type="pres">
      <dgm:prSet presAssocID="{B089BE00-A59A-41C7-AF39-1C9C8BBFEE49}" presName="sibTrans" presStyleLbl="sibTrans1D1" presStyleIdx="2" presStyleCnt="5"/>
      <dgm:spPr/>
    </dgm:pt>
    <dgm:pt modelId="{A5080F1C-E4BC-480E-B828-9C5562933876}" type="pres">
      <dgm:prSet presAssocID="{919B8571-E991-4327-A759-1C583F2EAF92}" presName="node" presStyleLbl="node1" presStyleIdx="3" presStyleCnt="5">
        <dgm:presLayoutVars>
          <dgm:bulletEnabled val="1"/>
        </dgm:presLayoutVars>
      </dgm:prSet>
      <dgm:spPr/>
    </dgm:pt>
    <dgm:pt modelId="{5FD8F56A-68B8-47B0-8BAE-112BD89C9C23}" type="pres">
      <dgm:prSet presAssocID="{919B8571-E991-4327-A759-1C583F2EAF92}" presName="spNode" presStyleCnt="0"/>
      <dgm:spPr/>
    </dgm:pt>
    <dgm:pt modelId="{8B068AE8-A891-4E85-9049-1563675E5E0F}" type="pres">
      <dgm:prSet presAssocID="{2DE709CC-8EF9-446A-AD7C-FB07BA93968A}" presName="sibTrans" presStyleLbl="sibTrans1D1" presStyleIdx="3" presStyleCnt="5"/>
      <dgm:spPr/>
    </dgm:pt>
    <dgm:pt modelId="{6B030B71-F0C9-44A5-B0C8-0A663C95F07C}" type="pres">
      <dgm:prSet presAssocID="{44E60756-443D-4877-A99F-A3061BC68426}" presName="node" presStyleLbl="node1" presStyleIdx="4" presStyleCnt="5">
        <dgm:presLayoutVars>
          <dgm:bulletEnabled val="1"/>
        </dgm:presLayoutVars>
      </dgm:prSet>
      <dgm:spPr/>
    </dgm:pt>
    <dgm:pt modelId="{F2F3BA06-48D3-47B0-A7EC-962B89B1119A}" type="pres">
      <dgm:prSet presAssocID="{44E60756-443D-4877-A99F-A3061BC68426}" presName="spNode" presStyleCnt="0"/>
      <dgm:spPr/>
    </dgm:pt>
    <dgm:pt modelId="{7312611F-AF6E-46DE-87AC-F5411717493F}" type="pres">
      <dgm:prSet presAssocID="{1512BA21-175B-4390-9026-D6D655237F59}" presName="sibTrans" presStyleLbl="sibTrans1D1" presStyleIdx="4" presStyleCnt="5"/>
      <dgm:spPr/>
    </dgm:pt>
  </dgm:ptLst>
  <dgm:cxnLst>
    <dgm:cxn modelId="{ADDA6716-FC27-42C9-B7F6-1D1FC5943120}" type="presOf" srcId="{919B8571-E991-4327-A759-1C583F2EAF92}" destId="{A5080F1C-E4BC-480E-B828-9C5562933876}" srcOrd="0" destOrd="0" presId="urn:microsoft.com/office/officeart/2005/8/layout/cycle6"/>
    <dgm:cxn modelId="{DD2C5F1F-E9B7-4A95-850B-4FE5DDD769DF}" type="presOf" srcId="{BE3CBD6E-04F4-4426-9A50-D902B3E30C50}" destId="{BDADD7F3-A168-4D17-BCFD-5275ED5AC9D9}" srcOrd="0" destOrd="0" presId="urn:microsoft.com/office/officeart/2005/8/layout/cycle6"/>
    <dgm:cxn modelId="{BD26C62F-DFA7-4EA3-A329-4838A7DB6BE4}" type="presOf" srcId="{660D5ADA-6660-4716-8DB2-ED2358033EE2}" destId="{2F8921E8-25CC-400A-95E6-9285660ED243}" srcOrd="0" destOrd="0" presId="urn:microsoft.com/office/officeart/2005/8/layout/cycle6"/>
    <dgm:cxn modelId="{463E263C-7538-4209-B085-E0414F41E5D9}" type="presOf" srcId="{5587D1EE-1577-4895-A087-3897193BA6FF}" destId="{2A33D476-FEC3-41C2-B631-723E60AB4197}" srcOrd="0" destOrd="0" presId="urn:microsoft.com/office/officeart/2005/8/layout/cycle6"/>
    <dgm:cxn modelId="{6B08B53F-C2B8-44DC-8F8D-B202BCB87FE5}" type="presOf" srcId="{2DE709CC-8EF9-446A-AD7C-FB07BA93968A}" destId="{8B068AE8-A891-4E85-9049-1563675E5E0F}" srcOrd="0" destOrd="0" presId="urn:microsoft.com/office/officeart/2005/8/layout/cycle6"/>
    <dgm:cxn modelId="{23EA4064-6896-4F03-BDEB-63486B155DB0}" srcId="{660D5ADA-6660-4716-8DB2-ED2358033EE2}" destId="{919B8571-E991-4327-A759-1C583F2EAF92}" srcOrd="3" destOrd="0" parTransId="{BBC39F5C-8EB6-48E1-9887-C933449F6E34}" sibTransId="{2DE709CC-8EF9-446A-AD7C-FB07BA93968A}"/>
    <dgm:cxn modelId="{CB78FD45-B0DD-488E-97B5-2F70AD6C7862}" type="presOf" srcId="{23AFE3BA-CA58-4648-9581-65701EDFF938}" destId="{68599211-39C1-42FA-B02A-871BE6AA963C}" srcOrd="0" destOrd="0" presId="urn:microsoft.com/office/officeart/2005/8/layout/cycle6"/>
    <dgm:cxn modelId="{73EA5547-06AE-4EB6-862B-90775D777A16}" type="presOf" srcId="{2373E6ED-9B1D-4558-B650-C9A64CAFECAE}" destId="{97C11D54-4E71-4621-A67C-F226270D4A3D}" srcOrd="0" destOrd="0" presId="urn:microsoft.com/office/officeart/2005/8/layout/cycle6"/>
    <dgm:cxn modelId="{901FB86A-DD9F-49E6-BE0E-71FB3E1B8301}" type="presOf" srcId="{539C7353-A90A-42D1-A110-58337750B284}" destId="{A60B0C3A-47C3-49B4-B40D-A49E4013F2F3}" srcOrd="0" destOrd="0" presId="urn:microsoft.com/office/officeart/2005/8/layout/cycle6"/>
    <dgm:cxn modelId="{B5FBC279-F879-42CD-B543-D063369424B4}" srcId="{660D5ADA-6660-4716-8DB2-ED2358033EE2}" destId="{23AFE3BA-CA58-4648-9581-65701EDFF938}" srcOrd="0" destOrd="0" parTransId="{7566ECF0-B134-4375-AB10-28E7BB39B688}" sibTransId="{539C7353-A90A-42D1-A110-58337750B284}"/>
    <dgm:cxn modelId="{9EB1CC5A-9145-46F7-9693-F559DFBEF3FC}" type="presOf" srcId="{B089BE00-A59A-41C7-AF39-1C9C8BBFEE49}" destId="{443976A8-BCAE-4824-ADAD-0458FD788DC5}" srcOrd="0" destOrd="0" presId="urn:microsoft.com/office/officeart/2005/8/layout/cycle6"/>
    <dgm:cxn modelId="{2DB65C98-E02E-4C52-AA8B-0C66CCFF6761}" type="presOf" srcId="{1512BA21-175B-4390-9026-D6D655237F59}" destId="{7312611F-AF6E-46DE-87AC-F5411717493F}" srcOrd="0" destOrd="0" presId="urn:microsoft.com/office/officeart/2005/8/layout/cycle6"/>
    <dgm:cxn modelId="{45F525C3-C6E1-426B-9776-26E6B9C71940}" srcId="{660D5ADA-6660-4716-8DB2-ED2358033EE2}" destId="{2373E6ED-9B1D-4558-B650-C9A64CAFECAE}" srcOrd="1" destOrd="0" parTransId="{1AC33BC6-36A6-4CE9-AF8F-C66A0D301499}" sibTransId="{5587D1EE-1577-4895-A087-3897193BA6FF}"/>
    <dgm:cxn modelId="{185CEFE1-E3D8-4488-AC0A-EB605CC75D35}" type="presOf" srcId="{44E60756-443D-4877-A99F-A3061BC68426}" destId="{6B030B71-F0C9-44A5-B0C8-0A663C95F07C}" srcOrd="0" destOrd="0" presId="urn:microsoft.com/office/officeart/2005/8/layout/cycle6"/>
    <dgm:cxn modelId="{D058EDE7-7395-4921-8E74-9F74ED9E705D}" srcId="{660D5ADA-6660-4716-8DB2-ED2358033EE2}" destId="{44E60756-443D-4877-A99F-A3061BC68426}" srcOrd="4" destOrd="0" parTransId="{BDF03462-7D68-44EB-A829-0AC7F71AEF39}" sibTransId="{1512BA21-175B-4390-9026-D6D655237F59}"/>
    <dgm:cxn modelId="{08E010FD-B0AA-44EC-8BF4-F86D7D824961}" srcId="{660D5ADA-6660-4716-8DB2-ED2358033EE2}" destId="{BE3CBD6E-04F4-4426-9A50-D902B3E30C50}" srcOrd="2" destOrd="0" parTransId="{7357253A-44CE-41C6-ACAC-1724CE2E16DD}" sibTransId="{B089BE00-A59A-41C7-AF39-1C9C8BBFEE49}"/>
    <dgm:cxn modelId="{081C73D4-2A21-486F-8030-B0F0A9D4FBF0}" type="presParOf" srcId="{2F8921E8-25CC-400A-95E6-9285660ED243}" destId="{68599211-39C1-42FA-B02A-871BE6AA963C}" srcOrd="0" destOrd="0" presId="urn:microsoft.com/office/officeart/2005/8/layout/cycle6"/>
    <dgm:cxn modelId="{890DE6FC-9686-4CF3-A4A8-87100BB79A85}" type="presParOf" srcId="{2F8921E8-25CC-400A-95E6-9285660ED243}" destId="{0A1D651A-729B-42B6-8BC6-25F94A3BEF12}" srcOrd="1" destOrd="0" presId="urn:microsoft.com/office/officeart/2005/8/layout/cycle6"/>
    <dgm:cxn modelId="{EE3C22B6-886A-4B77-B198-63969C8D23CD}" type="presParOf" srcId="{2F8921E8-25CC-400A-95E6-9285660ED243}" destId="{A60B0C3A-47C3-49B4-B40D-A49E4013F2F3}" srcOrd="2" destOrd="0" presId="urn:microsoft.com/office/officeart/2005/8/layout/cycle6"/>
    <dgm:cxn modelId="{326FEF9E-8BD7-4921-AB6D-65668A19C5BD}" type="presParOf" srcId="{2F8921E8-25CC-400A-95E6-9285660ED243}" destId="{97C11D54-4E71-4621-A67C-F226270D4A3D}" srcOrd="3" destOrd="0" presId="urn:microsoft.com/office/officeart/2005/8/layout/cycle6"/>
    <dgm:cxn modelId="{321065A8-EAA2-42EF-AC7B-2F1979F6FDC6}" type="presParOf" srcId="{2F8921E8-25CC-400A-95E6-9285660ED243}" destId="{102C4ABE-E6AB-467C-91E9-FE64C5DD5ECE}" srcOrd="4" destOrd="0" presId="urn:microsoft.com/office/officeart/2005/8/layout/cycle6"/>
    <dgm:cxn modelId="{9F9D315E-7E5F-48DF-8D6B-487D44D48C4D}" type="presParOf" srcId="{2F8921E8-25CC-400A-95E6-9285660ED243}" destId="{2A33D476-FEC3-41C2-B631-723E60AB4197}" srcOrd="5" destOrd="0" presId="urn:microsoft.com/office/officeart/2005/8/layout/cycle6"/>
    <dgm:cxn modelId="{060BF62A-8B63-4608-AA7A-D3ACCC134600}" type="presParOf" srcId="{2F8921E8-25CC-400A-95E6-9285660ED243}" destId="{BDADD7F3-A168-4D17-BCFD-5275ED5AC9D9}" srcOrd="6" destOrd="0" presId="urn:microsoft.com/office/officeart/2005/8/layout/cycle6"/>
    <dgm:cxn modelId="{CDB4DBE4-B056-4E15-AAF8-238A369EE5E8}" type="presParOf" srcId="{2F8921E8-25CC-400A-95E6-9285660ED243}" destId="{E38E829D-6F69-47A0-9845-2CC1BFA59E17}" srcOrd="7" destOrd="0" presId="urn:microsoft.com/office/officeart/2005/8/layout/cycle6"/>
    <dgm:cxn modelId="{38014FF7-857F-4190-BEBF-01A09D018E26}" type="presParOf" srcId="{2F8921E8-25CC-400A-95E6-9285660ED243}" destId="{443976A8-BCAE-4824-ADAD-0458FD788DC5}" srcOrd="8" destOrd="0" presId="urn:microsoft.com/office/officeart/2005/8/layout/cycle6"/>
    <dgm:cxn modelId="{EA166AC6-4A7F-4875-B985-12B13C9E525D}" type="presParOf" srcId="{2F8921E8-25CC-400A-95E6-9285660ED243}" destId="{A5080F1C-E4BC-480E-B828-9C5562933876}" srcOrd="9" destOrd="0" presId="urn:microsoft.com/office/officeart/2005/8/layout/cycle6"/>
    <dgm:cxn modelId="{CE2B188E-1EEC-405A-951F-9AAA5376E4A8}" type="presParOf" srcId="{2F8921E8-25CC-400A-95E6-9285660ED243}" destId="{5FD8F56A-68B8-47B0-8BAE-112BD89C9C23}" srcOrd="10" destOrd="0" presId="urn:microsoft.com/office/officeart/2005/8/layout/cycle6"/>
    <dgm:cxn modelId="{78067A8D-EABC-4FAD-8860-E4E6C9E9BB19}" type="presParOf" srcId="{2F8921E8-25CC-400A-95E6-9285660ED243}" destId="{8B068AE8-A891-4E85-9049-1563675E5E0F}" srcOrd="11" destOrd="0" presId="urn:microsoft.com/office/officeart/2005/8/layout/cycle6"/>
    <dgm:cxn modelId="{16CDBADB-AC8C-4D97-A2A5-9D7FF2BA7163}" type="presParOf" srcId="{2F8921E8-25CC-400A-95E6-9285660ED243}" destId="{6B030B71-F0C9-44A5-B0C8-0A663C95F07C}" srcOrd="12" destOrd="0" presId="urn:microsoft.com/office/officeart/2005/8/layout/cycle6"/>
    <dgm:cxn modelId="{7717ABAD-BEF7-43EF-9FE3-DB488B985924}" type="presParOf" srcId="{2F8921E8-25CC-400A-95E6-9285660ED243}" destId="{F2F3BA06-48D3-47B0-A7EC-962B89B1119A}" srcOrd="13" destOrd="0" presId="urn:microsoft.com/office/officeart/2005/8/layout/cycle6"/>
    <dgm:cxn modelId="{3ECAC9FF-C22E-40D7-AA92-8EFA214E4A55}" type="presParOf" srcId="{2F8921E8-25CC-400A-95E6-9285660ED243}" destId="{7312611F-AF6E-46DE-87AC-F5411717493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99211-39C1-42FA-B02A-871BE6AA963C}">
      <dsp:nvSpPr>
        <dsp:cNvPr id="0" name=""/>
        <dsp:cNvSpPr/>
      </dsp:nvSpPr>
      <dsp:spPr>
        <a:xfrm>
          <a:off x="3884952" y="9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캐릭터 이동</a:t>
          </a:r>
          <a:endParaRPr lang="ko-KR" altLang="en-US" sz="1800" kern="1200" dirty="0"/>
        </a:p>
      </dsp:txBody>
      <dsp:txXfrm>
        <a:off x="3930270" y="45327"/>
        <a:ext cx="1337589" cy="837710"/>
      </dsp:txXfrm>
    </dsp:sp>
    <dsp:sp modelId="{A60B0C3A-47C3-49B4-B40D-A49E4013F2F3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2578455" y="147128"/>
              </a:moveTo>
              <a:arcTo wR="1854534" hR="1854534" stAng="17578585" swAng="1961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11D54-4E71-4621-A67C-F226270D4A3D}">
      <dsp:nvSpPr>
        <dsp:cNvPr id="0" name=""/>
        <dsp:cNvSpPr/>
      </dsp:nvSpPr>
      <dsp:spPr>
        <a:xfrm>
          <a:off x="5648719" y="1281461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장애물 출현</a:t>
          </a:r>
          <a:endParaRPr lang="ko-KR" altLang="en-US" sz="1800" kern="1200" dirty="0"/>
        </a:p>
      </dsp:txBody>
      <dsp:txXfrm>
        <a:off x="5694037" y="1326779"/>
        <a:ext cx="1337589" cy="837710"/>
      </dsp:txXfrm>
    </dsp:sp>
    <dsp:sp modelId="{2A33D476-FEC3-41C2-B631-723E60AB4197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3706527" y="1757478"/>
              </a:moveTo>
              <a:arcTo wR="1854534" hR="1854534" stAng="21420005" swAng="219605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DD7F3-A168-4D17-BCFD-5275ED5AC9D9}">
      <dsp:nvSpPr>
        <dsp:cNvPr id="0" name=""/>
        <dsp:cNvSpPr/>
      </dsp:nvSpPr>
      <dsp:spPr>
        <a:xfrm>
          <a:off x="4975020" y="3354894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스코어링</a:t>
          </a:r>
          <a:endParaRPr lang="ko-KR" altLang="en-US" sz="1800" kern="1200" dirty="0"/>
        </a:p>
      </dsp:txBody>
      <dsp:txXfrm>
        <a:off x="5020338" y="3400212"/>
        <a:ext cx="1337589" cy="837710"/>
      </dsp:txXfrm>
    </dsp:sp>
    <dsp:sp modelId="{443976A8-BCAE-4824-ADAD-0458FD788DC5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2223123" y="3672071"/>
              </a:moveTo>
              <a:arcTo wR="1854534" hR="1854534" stAng="4712167" swAng="137566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80F1C-E4BC-480E-B828-9C5562933876}">
      <dsp:nvSpPr>
        <dsp:cNvPr id="0" name=""/>
        <dsp:cNvSpPr/>
      </dsp:nvSpPr>
      <dsp:spPr>
        <a:xfrm>
          <a:off x="2794884" y="3354894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활동 감지</a:t>
          </a:r>
          <a:endParaRPr lang="ko-KR" altLang="en-US" sz="1800" kern="1200" dirty="0"/>
        </a:p>
      </dsp:txBody>
      <dsp:txXfrm>
        <a:off x="2840202" y="3400212"/>
        <a:ext cx="1337589" cy="837710"/>
      </dsp:txXfrm>
    </dsp:sp>
    <dsp:sp modelId="{8B068AE8-A891-4E85-9049-1563675E5E0F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309870" y="2880844"/>
              </a:moveTo>
              <a:arcTo wR="1854534" hR="1854534" stAng="8783942" swAng="219605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30B71-F0C9-44A5-B0C8-0A663C95F07C}">
      <dsp:nvSpPr>
        <dsp:cNvPr id="0" name=""/>
        <dsp:cNvSpPr/>
      </dsp:nvSpPr>
      <dsp:spPr>
        <a:xfrm>
          <a:off x="2121185" y="1281461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다양성</a:t>
          </a:r>
          <a:endParaRPr lang="ko-KR" altLang="en-US" sz="1800" kern="1200" dirty="0"/>
        </a:p>
      </dsp:txBody>
      <dsp:txXfrm>
        <a:off x="2166503" y="1326779"/>
        <a:ext cx="1337589" cy="837710"/>
      </dsp:txXfrm>
    </dsp:sp>
    <dsp:sp modelId="{7312611F-AF6E-46DE-87AC-F5411717493F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323176" y="808474"/>
              </a:moveTo>
              <a:arcTo wR="1854534" hR="1854534" stAng="12860203" swAng="1961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n3x6TKmHec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ongci.tistory.com/90?category=219350" TargetMode="External"/><Relationship Id="rId2" Type="http://schemas.openxmlformats.org/officeDocument/2006/relationships/hyperlink" Target="https://github.com/jinwoo1225/SnakeGameWithSmart4412/tree/main/Snak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usaebyeol.blogspot.com/2022/05/powerpoint-template-free-download-ppt.html" TargetMode="External"/><Relationship Id="rId4" Type="http://schemas.openxmlformats.org/officeDocument/2006/relationships/hyperlink" Target="https://ko.wikipedia.org/wiki/C_%EB%82%A0%EC%A7%9C%EC%99%80_%EC%8B%9C%EA%B0%84_%ED%95%A8%EC%88%9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378685" y="1915144"/>
            <a:ext cx="6217600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</a:rPr>
              <a:t>IOT </a:t>
            </a:r>
            <a:r>
              <a:rPr lang="en-US" altLang="ko-KR" sz="5400" b="1" err="1">
                <a:solidFill>
                  <a:schemeClr val="bg1"/>
                </a:solidFill>
              </a:rPr>
              <a:t>프로그래밍</a:t>
            </a:r>
            <a:r>
              <a:rPr lang="en-US" altLang="ko-KR" sz="5400" b="1">
                <a:solidFill>
                  <a:schemeClr val="bg1"/>
                </a:solidFill>
              </a:rPr>
              <a:t> 3조</a:t>
            </a:r>
            <a:r>
              <a:rPr lang="en-US" altLang="ko-KR" sz="8000" b="1">
                <a:solidFill>
                  <a:schemeClr val="bg1"/>
                </a:solidFill>
              </a:rPr>
              <a:t>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706660" y="30359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800805" y="3130720"/>
            <a:ext cx="30294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err="1">
                <a:solidFill>
                  <a:schemeClr val="bg1"/>
                </a:solidFill>
              </a:rPr>
              <a:t>길건너</a:t>
            </a:r>
            <a:r>
              <a:rPr lang="ko-KR" altLang="en-US" sz="2000" b="1">
                <a:solidFill>
                  <a:schemeClr val="bg1"/>
                </a:solidFill>
              </a:rPr>
              <a:t> 친구들 아이디어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54099-B021-644C-9DE7-769A86705A0F}"/>
              </a:ext>
            </a:extLst>
          </p:cNvPr>
          <p:cNvSpPr txBox="1"/>
          <p:nvPr/>
        </p:nvSpPr>
        <p:spPr>
          <a:xfrm>
            <a:off x="170143" y="184664"/>
            <a:ext cx="17395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solidFill>
                  <a:schemeClr val="bg1"/>
                </a:solidFill>
              </a:rPr>
              <a:t>새별의</a:t>
            </a:r>
            <a:r>
              <a:rPr lang="ko-KR" altLang="en-US" sz="1100">
                <a:solidFill>
                  <a:schemeClr val="bg1"/>
                </a:solidFill>
              </a:rPr>
              <a:t> 파워포인트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F4D5C-F942-11CC-D447-8DE89AAC7A6D}"/>
              </a:ext>
            </a:extLst>
          </p:cNvPr>
          <p:cNvSpPr txBox="1"/>
          <p:nvPr/>
        </p:nvSpPr>
        <p:spPr>
          <a:xfrm>
            <a:off x="10340056" y="5446427"/>
            <a:ext cx="173959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</a:rPr>
              <a:t>2022.06.08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87609-F2AC-5A70-1135-5C04EC70363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10340056" y="6362393"/>
            <a:ext cx="173959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</a:rPr>
              <a:t>발표자 : 이현수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9C59F-6191-5936-397D-065988E75961}"/>
              </a:ext>
            </a:extLst>
          </p:cNvPr>
          <p:cNvSpPr txBox="1"/>
          <p:nvPr/>
        </p:nvSpPr>
        <p:spPr>
          <a:xfrm>
            <a:off x="9907462" y="5715486"/>
            <a:ext cx="217218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3조 : 2017250002 </a:t>
            </a:r>
            <a:r>
              <a:rPr lang="ko-KR" altLang="en-US" sz="1200" dirty="0" err="1">
                <a:solidFill>
                  <a:schemeClr val="bg1"/>
                </a:solidFill>
              </a:rPr>
              <a:t>권제한</a:t>
            </a:r>
            <a:endParaRPr lang="ko-KR" err="1">
              <a:solidFill>
                <a:schemeClr val="bg1"/>
              </a:solidFill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2019250052 </a:t>
            </a:r>
            <a:r>
              <a:rPr lang="ko-KR" altLang="en-US" sz="1200" dirty="0" err="1">
                <a:solidFill>
                  <a:schemeClr val="bg1"/>
                </a:solidFill>
              </a:rPr>
              <a:t>조민경</a:t>
            </a: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2017250037 이현수</a:t>
            </a:r>
            <a:endParaRPr lang="ko-K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B37F26-B480-67D6-1A33-0E4475E6D9CF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50AE7-C053-552E-91AD-AB4A1C51545F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전체 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9780E-1D57-2442-B85A-D579065F7866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6A4A791D-3E2F-428F-A9D8-CCC442C1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122" y="1542006"/>
            <a:ext cx="5396088" cy="37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66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C6AA333-7E75-5177-0239-A2A6F79765B3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02EB0-C0B1-CC42-8C05-DB77814170FF}"/>
              </a:ext>
            </a:extLst>
          </p:cNvPr>
          <p:cNvSpPr txBox="1"/>
          <p:nvPr/>
        </p:nvSpPr>
        <p:spPr>
          <a:xfrm>
            <a:off x="1718718" y="335362"/>
            <a:ext cx="236475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정적, 동적 장애물</a:t>
            </a:r>
            <a:endParaRPr lang="ko-K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48DF5-5A11-4BE3-D044-278D314DB1DD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676DDA-1C20-CDF1-025F-1BE022E34031}"/>
              </a:ext>
            </a:extLst>
          </p:cNvPr>
          <p:cNvSpPr/>
          <p:nvPr/>
        </p:nvSpPr>
        <p:spPr>
          <a:xfrm rot="-10800000" flipV="1">
            <a:off x="601507" y="1908151"/>
            <a:ext cx="3700368" cy="769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좌측으로 이동하는 형태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3E7460-C5FD-1BD3-F065-F08CC6B47A45}"/>
              </a:ext>
            </a:extLst>
          </p:cNvPr>
          <p:cNvSpPr/>
          <p:nvPr/>
        </p:nvSpPr>
        <p:spPr>
          <a:xfrm rot="-10800000" flipV="1">
            <a:off x="609805" y="3221100"/>
            <a:ext cx="3700368" cy="784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우측으로 이동하는 형태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B43D4F-BAF3-3310-DBCA-AC419D56E8D6}"/>
              </a:ext>
            </a:extLst>
          </p:cNvPr>
          <p:cNvSpPr/>
          <p:nvPr/>
        </p:nvSpPr>
        <p:spPr>
          <a:xfrm rot="-10800000" flipV="1">
            <a:off x="618100" y="4555218"/>
            <a:ext cx="3707424" cy="784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정지된 형태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E0A78A-551C-799E-5C1E-2D26CE3BC782}"/>
              </a:ext>
            </a:extLst>
          </p:cNvPr>
          <p:cNvSpPr/>
          <p:nvPr/>
        </p:nvSpPr>
        <p:spPr>
          <a:xfrm flipV="1">
            <a:off x="587394" y="1908151"/>
            <a:ext cx="474493" cy="769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B08C86-DDA5-DB8E-F8D2-4477ADDBC504}"/>
              </a:ext>
            </a:extLst>
          </p:cNvPr>
          <p:cNvSpPr/>
          <p:nvPr/>
        </p:nvSpPr>
        <p:spPr>
          <a:xfrm flipV="1">
            <a:off x="587394" y="3221100"/>
            <a:ext cx="474493" cy="784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CF4E60-4458-74ED-B3AF-BE09321EA11B}"/>
              </a:ext>
            </a:extLst>
          </p:cNvPr>
          <p:cNvSpPr/>
          <p:nvPr/>
        </p:nvSpPr>
        <p:spPr>
          <a:xfrm flipV="1">
            <a:off x="587394" y="4555218"/>
            <a:ext cx="474493" cy="7840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C9C213-BE3B-8172-D9E0-B1764407C62D}"/>
              </a:ext>
            </a:extLst>
          </p:cNvPr>
          <p:cNvSpPr/>
          <p:nvPr/>
        </p:nvSpPr>
        <p:spPr>
          <a:xfrm rot="-10800000" flipV="1">
            <a:off x="935600" y="1112105"/>
            <a:ext cx="2973646" cy="530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Dot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 매트릭스 사용</a:t>
            </a:r>
          </a:p>
        </p:txBody>
      </p:sp>
      <p:pic>
        <p:nvPicPr>
          <p:cNvPr id="11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DF06BE9-4CFF-6209-2DD3-7868F799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023" y="185973"/>
            <a:ext cx="5549692" cy="4449888"/>
          </a:xfrm>
          <a:prstGeom prst="rect">
            <a:avLst/>
          </a:prstGeom>
        </p:spPr>
      </p:pic>
      <p:pic>
        <p:nvPicPr>
          <p:cNvPr id="13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3B137DC6-2E00-47D0-FE18-85CD7455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514" y="185951"/>
            <a:ext cx="4987560" cy="6323703"/>
          </a:xfrm>
          <a:prstGeom prst="rect">
            <a:avLst/>
          </a:prstGeom>
        </p:spPr>
      </p:pic>
      <p:pic>
        <p:nvPicPr>
          <p:cNvPr id="15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FD1D8E4-5A4B-CFB6-2601-6F3DF350C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18" y="187043"/>
            <a:ext cx="6390806" cy="466010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D93AE9-A2D8-2D6C-2735-8EA20C4651F9}"/>
              </a:ext>
            </a:extLst>
          </p:cNvPr>
          <p:cNvSpPr/>
          <p:nvPr/>
        </p:nvSpPr>
        <p:spPr>
          <a:xfrm>
            <a:off x="4556176" y="4878881"/>
            <a:ext cx="6774720" cy="1623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72A2932B-8E7D-42F0-CA5E-43DD4943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629" y="183925"/>
            <a:ext cx="6157626" cy="578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34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B58CFAD-8EBF-3EB1-AF14-82147F91AF01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AAC9B-1FA9-8C9A-0F81-4EEB6D531B4C}"/>
              </a:ext>
            </a:extLst>
          </p:cNvPr>
          <p:cNvSpPr txBox="1"/>
          <p:nvPr/>
        </p:nvSpPr>
        <p:spPr>
          <a:xfrm>
            <a:off x="1718718" y="335362"/>
            <a:ext cx="167706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난이도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AB863-7BAD-F47F-20F1-B15E93084D38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6B1F91B-7CF8-3234-B4E1-32CFDC82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55" y="675793"/>
            <a:ext cx="6793088" cy="525241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E2123D-825E-7063-59BE-2E5777EA9629}"/>
              </a:ext>
            </a:extLst>
          </p:cNvPr>
          <p:cNvSpPr/>
          <p:nvPr/>
        </p:nvSpPr>
        <p:spPr>
          <a:xfrm rot="-10800000" flipV="1">
            <a:off x="498157" y="2812495"/>
            <a:ext cx="3883813" cy="1143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난이도 변수 </a:t>
            </a:r>
            <a:r>
              <a:rPr lang="ko-KR" altLang="en-US" sz="1600" dirty="0" err="1">
                <a:solidFill>
                  <a:schemeClr val="tx1"/>
                </a:solidFill>
              </a:rPr>
              <a:t>dif_map</a:t>
            </a:r>
            <a:r>
              <a:rPr lang="ko-KR" altLang="en-US" sz="1600" dirty="0">
                <a:solidFill>
                  <a:schemeClr val="tx1"/>
                </a:solidFill>
              </a:rPr>
              <a:t>, </a:t>
            </a:r>
            <a:r>
              <a:rPr lang="ko-KR" altLang="en-US" sz="1600" dirty="0" err="1">
                <a:solidFill>
                  <a:schemeClr val="tx1"/>
                </a:solidFill>
              </a:rPr>
              <a:t>dif_obs</a:t>
            </a:r>
            <a:r>
              <a:rPr lang="ko-KR" altLang="en-US" sz="1600" dirty="0">
                <a:solidFill>
                  <a:schemeClr val="tx1"/>
                </a:solidFill>
              </a:rPr>
              <a:t> 선언.</a:t>
            </a:r>
          </a:p>
          <a:p>
            <a:pPr algn="ctr"/>
            <a:r>
              <a:rPr lang="ko-KR" sz="1600" dirty="0" err="1">
                <a:solidFill>
                  <a:schemeClr val="tx1"/>
                </a:solidFill>
                <a:ea typeface="+mn-lt"/>
                <a:cs typeface="+mn-lt"/>
              </a:rPr>
              <a:t>TIME_QUANTUM에</a:t>
            </a:r>
            <a:r>
              <a:rPr lang="ko-KR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변수를 곱한 형태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-&gt; </a:t>
            </a:r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맵의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 이동속도, 장애물 속도 결정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DF8BD4-88CA-E984-DEEF-8031AD084DDC}"/>
              </a:ext>
            </a:extLst>
          </p:cNvPr>
          <p:cNvSpPr/>
          <p:nvPr/>
        </p:nvSpPr>
        <p:spPr>
          <a:xfrm flipV="1">
            <a:off x="192283" y="2818934"/>
            <a:ext cx="474493" cy="11439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CBFCD3-BC8E-5C5F-18C8-1213646EFBA9}"/>
              </a:ext>
            </a:extLst>
          </p:cNvPr>
          <p:cNvSpPr/>
          <p:nvPr/>
        </p:nvSpPr>
        <p:spPr>
          <a:xfrm rot="-10800000" flipV="1">
            <a:off x="829767" y="1408438"/>
            <a:ext cx="2973646" cy="530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Tact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 스위치, CLCD 사용</a:t>
            </a:r>
          </a:p>
        </p:txBody>
      </p:sp>
    </p:spTree>
    <p:extLst>
      <p:ext uri="{BB962C8B-B14F-4D97-AF65-F5344CB8AC3E}">
        <p14:creationId xmlns:p14="http://schemas.microsoft.com/office/powerpoint/2010/main" val="38947639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ED06136-4848-3D29-EA4F-1431E856F66A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E0ACD-70FE-3F57-755F-A9EC677CC1F8}"/>
              </a:ext>
            </a:extLst>
          </p:cNvPr>
          <p:cNvSpPr txBox="1"/>
          <p:nvPr/>
        </p:nvSpPr>
        <p:spPr>
          <a:xfrm>
            <a:off x="1718718" y="335362"/>
            <a:ext cx="182774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O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X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관문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EF8A3-3DBB-0079-5681-1E01BB0D20E3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645DC0-14FB-AECD-77C1-B405D1A94FF2}"/>
              </a:ext>
            </a:extLst>
          </p:cNvPr>
          <p:cNvSpPr/>
          <p:nvPr/>
        </p:nvSpPr>
        <p:spPr>
          <a:xfrm rot="-10800000" flipV="1">
            <a:off x="159489" y="2318606"/>
            <a:ext cx="2973646" cy="134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제한 시간 관련 변수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랜덤 생성 2개의 숫자 </a:t>
            </a:r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합연산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CCFDA-64FE-97F8-EB19-CD13EFFD92E0}"/>
              </a:ext>
            </a:extLst>
          </p:cNvPr>
          <p:cNvSpPr/>
          <p:nvPr/>
        </p:nvSpPr>
        <p:spPr>
          <a:xfrm rot="-10800000" flipV="1">
            <a:off x="159489" y="1330827"/>
            <a:ext cx="2973646" cy="530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Tact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 스위치, CLCD 사용</a:t>
            </a: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591538-ECE1-60B3-7790-B1CEBC7E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368" y="691826"/>
            <a:ext cx="5445593" cy="4408381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AFA760EA-AF8B-4F10-B4E6-AB9640DF5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35" y="247880"/>
            <a:ext cx="5220740" cy="57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18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EFED1D4-FFFF-A947-DA5E-FE66D0EB9D2D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3CDF-E2B9-8C77-089F-21B1A8B7CA3E}"/>
              </a:ext>
            </a:extLst>
          </p:cNvPr>
          <p:cNvSpPr txBox="1"/>
          <p:nvPr/>
        </p:nvSpPr>
        <p:spPr>
          <a:xfrm>
            <a:off x="1718718" y="335362"/>
            <a:ext cx="167706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신호등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AE21B-3D44-6BD9-5E3E-1A319132D887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21AA5A-BA7F-91C1-F9FE-509B2FFEB084}"/>
              </a:ext>
            </a:extLst>
          </p:cNvPr>
          <p:cNvSpPr/>
          <p:nvPr/>
        </p:nvSpPr>
        <p:spPr>
          <a:xfrm rot="-10800000" flipV="1">
            <a:off x="646322" y="1246160"/>
            <a:ext cx="2973646" cy="530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LED 사용</a:t>
            </a: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E95D81-5D8B-A418-877C-B722A68F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928931"/>
            <a:ext cx="5516033" cy="47179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55DED6-ACA9-FCF7-9B4D-0E1F6CD6424C}"/>
              </a:ext>
            </a:extLst>
          </p:cNvPr>
          <p:cNvSpPr/>
          <p:nvPr/>
        </p:nvSpPr>
        <p:spPr>
          <a:xfrm rot="-10800000" flipV="1">
            <a:off x="498157" y="2812495"/>
            <a:ext cx="3883813" cy="1143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파랑 / 노랑 / 빨강으로 변하는 신호등</a:t>
            </a: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빨간불에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 앞, 뒤 이동시 게임 오버.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932913-A349-159C-E792-7F43705E3D90}"/>
              </a:ext>
            </a:extLst>
          </p:cNvPr>
          <p:cNvSpPr/>
          <p:nvPr/>
        </p:nvSpPr>
        <p:spPr>
          <a:xfrm flipV="1">
            <a:off x="192283" y="2818934"/>
            <a:ext cx="474493" cy="11439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7649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A698D1-AC2B-CEAB-F54A-380C941BE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77B08C-719C-E261-6030-1403A831A13C}"/>
              </a:ext>
            </a:extLst>
          </p:cNvPr>
          <p:cNvSpPr/>
          <p:nvPr/>
        </p:nvSpPr>
        <p:spPr>
          <a:xfrm>
            <a:off x="-1212" y="3617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B98E-E542-236B-E31A-60FC80800223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</a:rPr>
              <a:t>Part</a:t>
            </a:r>
            <a:r>
              <a:rPr lang="ko-KR" altLang="en-US" sz="4400" b="1">
                <a:solidFill>
                  <a:schemeClr val="bg1"/>
                </a:solidFill>
              </a:rPr>
              <a:t> </a:t>
            </a:r>
            <a:r>
              <a:rPr lang="en-US" altLang="ko-KR" sz="4400" b="1">
                <a:solidFill>
                  <a:schemeClr val="bg1"/>
                </a:solidFill>
              </a:rPr>
              <a:t>4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92AEF-1BB4-51E1-AE7C-37CE647536EE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FA33-A7F4-E206-1E76-1208137A88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986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682E96-FE25-9DCF-08A3-4AA09B9D3BDC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1FA30-0C49-49CC-DDD6-B704D68C6932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시연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3DFF3-7D62-438D-3CDB-CEB1AD3ED15C}"/>
              </a:ext>
            </a:extLst>
          </p:cNvPr>
          <p:cNvSpPr txBox="1"/>
          <p:nvPr/>
        </p:nvSpPr>
        <p:spPr>
          <a:xfrm>
            <a:off x="542588" y="375058"/>
            <a:ext cx="793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4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8" name="온라인 미디어 7" title="iot 3팀 최종 시연">
            <a:hlinkClick r:id="" action="ppaction://media"/>
            <a:extLst>
              <a:ext uri="{FF2B5EF4-FFF2-40B4-BE49-F238E27FC236}">
                <a16:creationId xmlns:a16="http://schemas.microsoft.com/office/drawing/2014/main" id="{7D299DC4-9DDB-CD02-21AB-BE76B56D0A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67277" y="1032228"/>
            <a:ext cx="8106830" cy="53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547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5853065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E27EF4A-679B-8837-2CDF-2C6DC8067872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3AC92-59B4-87E2-9D5A-54ED54E2AA15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참고 문헌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D2228-19A8-EEBE-5F42-D348A4DA014B}"/>
              </a:ext>
            </a:extLst>
          </p:cNvPr>
          <p:cNvSpPr txBox="1"/>
          <p:nvPr/>
        </p:nvSpPr>
        <p:spPr>
          <a:xfrm>
            <a:off x="622769" y="375058"/>
            <a:ext cx="633443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extra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71C66-64AB-9D20-D4BA-9E1AE831AC00}"/>
              </a:ext>
            </a:extLst>
          </p:cNvPr>
          <p:cNvSpPr txBox="1"/>
          <p:nvPr/>
        </p:nvSpPr>
        <p:spPr>
          <a:xfrm>
            <a:off x="364067" y="1246010"/>
            <a:ext cx="1132275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ea typeface="+mn-lt"/>
                <a:cs typeface="+mn-lt"/>
              </a:rPr>
              <a:t>스네이크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게임 </a:t>
            </a:r>
            <a:r>
              <a:rPr lang="en-US" altLang="ko-KR" dirty="0">
                <a:ea typeface="+mn-lt"/>
                <a:cs typeface="+mn-lt"/>
              </a:rPr>
              <a:t>: </a:t>
            </a:r>
            <a:r>
              <a:rPr lang="ko-KR" dirty="0">
                <a:ea typeface="+mn-lt"/>
                <a:cs typeface="+mn-lt"/>
                <a:hlinkClick r:id="rId2"/>
              </a:rPr>
              <a:t>https://github.com/jinwoo1225/SnakeGameWithSmart4412/tree/main/Snake</a:t>
            </a:r>
            <a:endParaRPr lang="ko-KR">
              <a:ea typeface="+mn-lt"/>
              <a:cs typeface="+mn-lt"/>
            </a:endParaRPr>
          </a:p>
          <a:p>
            <a:endParaRPr lang="ko-KR" altLang="en-US" dirty="0">
              <a:ea typeface="+mn-lt"/>
              <a:cs typeface="+mn-lt"/>
            </a:endParaRPr>
          </a:p>
          <a:p>
            <a:r>
              <a:rPr lang="ko-KR" altLang="en-US" dirty="0" err="1">
                <a:ea typeface="+mn-lt"/>
                <a:cs typeface="+mn-lt"/>
              </a:rPr>
              <a:t>Iot</a:t>
            </a:r>
            <a:r>
              <a:rPr lang="ko-KR" altLang="en-US" dirty="0">
                <a:ea typeface="+mn-lt"/>
                <a:cs typeface="+mn-lt"/>
              </a:rPr>
              <a:t> 장치 사용 : </a:t>
            </a:r>
            <a:r>
              <a:rPr lang="ko-KR" dirty="0">
                <a:ea typeface="+mn-lt"/>
                <a:cs typeface="+mn-lt"/>
                <a:hlinkClick r:id="rId3"/>
              </a:rPr>
              <a:t>https://hongci.tistory.com/90?category=219350</a:t>
            </a:r>
            <a:endParaRPr lang="ko-KR">
              <a:ea typeface="+mn-lt"/>
              <a:cs typeface="+mn-lt"/>
            </a:endParaRPr>
          </a:p>
          <a:p>
            <a:endParaRPr lang="en-US" altLang="ko-KR" dirty="0"/>
          </a:p>
          <a:p>
            <a:r>
              <a:rPr lang="en-US" altLang="ko-KR" dirty="0" err="1"/>
              <a:t>Time.h</a:t>
            </a:r>
            <a:r>
              <a:rPr lang="en-US" altLang="ko-KR" dirty="0"/>
              <a:t> </a:t>
            </a:r>
            <a:r>
              <a:rPr lang="en-US" altLang="ko-KR" dirty="0" err="1"/>
              <a:t>관련</a:t>
            </a:r>
            <a:r>
              <a:rPr lang="en-US" altLang="ko-KR" dirty="0"/>
              <a:t> </a:t>
            </a:r>
            <a:r>
              <a:rPr lang="en-US" altLang="ko-KR" dirty="0" err="1"/>
              <a:t>정보</a:t>
            </a:r>
            <a:r>
              <a:rPr lang="en-US" altLang="ko-KR" dirty="0"/>
              <a:t> : </a:t>
            </a:r>
            <a:r>
              <a:rPr lang="en-US" dirty="0">
                <a:ea typeface="+mn-lt"/>
                <a:cs typeface="+mn-lt"/>
                <a:hlinkClick r:id="rId4"/>
              </a:rPr>
              <a:t>https://ko.wikipedia.org/wiki/C_%EB%82%A0%EC%A7%9C%EC%99%80_%EC%8B%9C%EA%B0%84_%ED%95%A8%EC%88%98</a:t>
            </a:r>
            <a:endParaRPr lang="en-US" altLang="ko-KR">
              <a:ea typeface="+mn-lt"/>
              <a:cs typeface="+mn-lt"/>
            </a:endParaRPr>
          </a:p>
          <a:p>
            <a:endParaRPr lang="en-US" dirty="0"/>
          </a:p>
          <a:p>
            <a:r>
              <a:rPr lang="en-US" dirty="0"/>
              <a:t>Ppt </a:t>
            </a:r>
            <a:r>
              <a:rPr lang="ko-KR" altLang="en-US" dirty="0"/>
              <a:t>팜플렛 : </a:t>
            </a:r>
            <a:r>
              <a:rPr lang="ko-KR" dirty="0">
                <a:ea typeface="+mn-lt"/>
                <a:cs typeface="+mn-lt"/>
                <a:hlinkClick r:id="rId5"/>
              </a:rPr>
              <a:t>https://yusaebyeol.blogspot.com/2022/05/powerpoint-template-free-download-ppt.html</a:t>
            </a:r>
            <a:endParaRPr lang="en-US" dirty="0"/>
          </a:p>
          <a:p>
            <a:endParaRPr 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3156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662406" y="187117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/>
              <a:t>1</a:t>
            </a:r>
            <a:endParaRPr lang="ko-KR" altLang="en-US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2725708" y="1871175"/>
            <a:ext cx="12923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 dirty="0"/>
              <a:t>작품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619124" y="30420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/>
              <a:t>2</a:t>
            </a:r>
            <a:endParaRPr lang="ko-KR" alt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2725708" y="3042050"/>
            <a:ext cx="132279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 dirty="0"/>
              <a:t>개발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609506" y="4212925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/>
              <a:t>3</a:t>
            </a:r>
            <a:endParaRPr lang="ko-KR" alt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2725708" y="4212925"/>
            <a:ext cx="273023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 dirty="0"/>
              <a:t>구현 기능 및 핵심 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604698" y="538380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/>
              <a:t>4</a:t>
            </a:r>
            <a:endParaRPr lang="ko-KR" altLang="en-US" sz="2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80EC8-E2D3-F0BC-E54F-24FF3AA6642C}"/>
              </a:ext>
            </a:extLst>
          </p:cNvPr>
          <p:cNvSpPr txBox="1"/>
          <p:nvPr/>
        </p:nvSpPr>
        <p:spPr>
          <a:xfrm>
            <a:off x="2725708" y="5383800"/>
            <a:ext cx="12923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 dirty="0"/>
              <a:t>시연 영상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249342" y="543168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a table of contents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191FE-5D26-A756-7A7E-D88AC49B0C1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</a:rPr>
              <a:t>Part</a:t>
            </a:r>
            <a:r>
              <a:rPr lang="ko-KR" altLang="en-US" sz="4400" b="1">
                <a:solidFill>
                  <a:schemeClr val="bg1"/>
                </a:solidFill>
              </a:rPr>
              <a:t> </a:t>
            </a:r>
            <a:r>
              <a:rPr lang="en-US" altLang="ko-KR" sz="4400" b="1">
                <a:solidFill>
                  <a:schemeClr val="bg1"/>
                </a:solidFill>
              </a:rPr>
              <a:t>1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작품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D11D-4375-DA6C-4F1C-33CDBA47929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작품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1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2" name="그림 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FDA613B7-1F76-C292-E3D7-FE8B5BA5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466" y="1582930"/>
            <a:ext cx="7877331" cy="3650500"/>
          </a:xfrm>
          <a:prstGeom prst="rect">
            <a:avLst/>
          </a:prstGeom>
        </p:spPr>
      </p:pic>
      <p:pic>
        <p:nvPicPr>
          <p:cNvPr id="8" name="그림 8" descr="장난감, 레고, 실내, 게임이(가) 표시된 사진&#10;&#10;자동 생성된 설명">
            <a:extLst>
              <a:ext uri="{FF2B5EF4-FFF2-40B4-BE49-F238E27FC236}">
                <a16:creationId xmlns:a16="http://schemas.microsoft.com/office/drawing/2014/main" id="{A8042D34-A4DF-77B9-10F3-DE0A6DCEF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45" y="841999"/>
            <a:ext cx="9647003" cy="54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작품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1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graphicFrame>
        <p:nvGraphicFramePr>
          <p:cNvPr id="9" name="다이어그램 17">
            <a:extLst>
              <a:ext uri="{FF2B5EF4-FFF2-40B4-BE49-F238E27FC236}">
                <a16:creationId xmlns:a16="http://schemas.microsoft.com/office/drawing/2014/main" id="{CC6BFB08-B412-5B8D-AF9F-AEA8CD5C5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215606"/>
              </p:ext>
            </p:extLst>
          </p:nvPr>
        </p:nvGraphicFramePr>
        <p:xfrm>
          <a:off x="1494853" y="1292068"/>
          <a:ext cx="9198130" cy="4344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03" name="TextBox 1802">
            <a:extLst>
              <a:ext uri="{FF2B5EF4-FFF2-40B4-BE49-F238E27FC236}">
                <a16:creationId xmlns:a16="http://schemas.microsoft.com/office/drawing/2014/main" id="{1A71ABD6-58E2-DAA2-FDAC-79E308A37AB2}"/>
              </a:ext>
            </a:extLst>
          </p:cNvPr>
          <p:cNvSpPr txBox="1"/>
          <p:nvPr/>
        </p:nvSpPr>
        <p:spPr>
          <a:xfrm>
            <a:off x="1762674" y="794752"/>
            <a:ext cx="302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/>
              <a:t>게임 메인 요소</a:t>
            </a:r>
          </a:p>
        </p:txBody>
      </p:sp>
      <p:cxnSp>
        <p:nvCxnSpPr>
          <p:cNvPr id="1827" name="직선 연결선 1826">
            <a:extLst>
              <a:ext uri="{FF2B5EF4-FFF2-40B4-BE49-F238E27FC236}">
                <a16:creationId xmlns:a16="http://schemas.microsoft.com/office/drawing/2014/main" id="{12D8E09F-1110-1D25-037E-B8A77F6667AF}"/>
              </a:ext>
            </a:extLst>
          </p:cNvPr>
          <p:cNvCxnSpPr>
            <a:cxnSpLocks/>
          </p:cNvCxnSpPr>
          <p:nvPr/>
        </p:nvCxnSpPr>
        <p:spPr>
          <a:xfrm>
            <a:off x="1664365" y="754084"/>
            <a:ext cx="3160661" cy="2498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22342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804E4-E7F3-922A-81AC-F4DDF8567DE5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</a:rPr>
              <a:t>Part</a:t>
            </a:r>
            <a:r>
              <a:rPr lang="ko-KR" altLang="en-US" sz="4400" b="1">
                <a:solidFill>
                  <a:schemeClr val="bg1"/>
                </a:solidFill>
              </a:rPr>
              <a:t> </a:t>
            </a:r>
            <a:r>
              <a:rPr lang="en-US" altLang="ko-KR" sz="4400" b="1">
                <a:solidFill>
                  <a:schemeClr val="bg1"/>
                </a:solidFill>
              </a:rPr>
              <a:t>2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1C1D6-65FC-68C4-066D-56830194DDBD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개발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9010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개발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FAF6AACC-6CDA-6665-E2D4-556F5FABF60C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FAB6FC5-EC2F-D1EC-DD06-0B98B07DC59E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6E320D2-6CF7-6819-4E39-17B2B9EAC5E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6EAA12E-ECAB-7F11-AD10-21ECA8351226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A7B2AE5-7D30-CF73-42F8-B874FB227ECB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12EA0B-3DEF-2852-EB9D-86C36E7E5C88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00402" y="2151529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/>
              <a:t>이동</a:t>
            </a:r>
            <a:r>
              <a:rPr lang="en-US" altLang="ko-KR" dirty="0"/>
              <a:t> </a:t>
            </a:r>
            <a:r>
              <a:rPr lang="en-US" altLang="ko-KR" dirty="0" err="1"/>
              <a:t>구현</a:t>
            </a:r>
            <a:endParaRPr lang="en-US" altLang="ko-KR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4A9F311-8096-9FD0-6498-94D50549966A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B201F6B-3FD5-88A5-F7F9-64F72411D1B5}"/>
              </a:ext>
            </a:extLst>
          </p:cNvPr>
          <p:cNvSpPr txBox="1"/>
          <p:nvPr/>
        </p:nvSpPr>
        <p:spPr>
          <a:xfrm>
            <a:off x="4134753" y="2151529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이동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구현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6960E-6432-41CE-8F0E-633C05CF442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AEE94E1-7ECD-7E8E-B184-DB6633C8453B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B8416C51-3751-DEDD-6DDC-AFBC56A53ABA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EC91A31-6C62-9A59-00D0-8AC59163E11B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106709" y="2885670"/>
            <a:ext cx="1682895" cy="8489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매트릭스 상에서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Tact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스위치를 이용한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이동 목표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40CA17-54F3-D1F3-B92E-9F3AD132A219}"/>
              </a:ext>
            </a:extLst>
          </p:cNvPr>
          <p:cNvSpPr/>
          <p:nvPr/>
        </p:nvSpPr>
        <p:spPr>
          <a:xfrm>
            <a:off x="3688913" y="2036555"/>
            <a:ext cx="2041451" cy="6042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1C06BB-9317-63BD-E409-FBB0146F5931}"/>
              </a:ext>
            </a:extLst>
          </p:cNvPr>
          <p:cNvSpPr txBox="1"/>
          <p:nvPr/>
        </p:nvSpPr>
        <p:spPr>
          <a:xfrm>
            <a:off x="4061089" y="2151528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/>
              <a:t>기본</a:t>
            </a:r>
            <a:r>
              <a:rPr lang="en-US" altLang="ko-KR" dirty="0"/>
              <a:t> </a:t>
            </a:r>
            <a:r>
              <a:rPr lang="en-US" altLang="ko-KR" dirty="0" err="1"/>
              <a:t>구현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26DF0C-FD81-AF27-D528-E016AFD9E0DA}"/>
              </a:ext>
            </a:extLst>
          </p:cNvPr>
          <p:cNvSpPr/>
          <p:nvPr/>
        </p:nvSpPr>
        <p:spPr>
          <a:xfrm>
            <a:off x="6445438" y="2032392"/>
            <a:ext cx="2041451" cy="6042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8D6E67-3E43-5434-A3C3-F0AF75464C30}"/>
              </a:ext>
            </a:extLst>
          </p:cNvPr>
          <p:cNvSpPr txBox="1"/>
          <p:nvPr/>
        </p:nvSpPr>
        <p:spPr>
          <a:xfrm>
            <a:off x="6702201" y="2147365"/>
            <a:ext cx="139172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난이도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추가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DB9754-D291-14FB-76D8-4DC21217D3A3}"/>
              </a:ext>
            </a:extLst>
          </p:cNvPr>
          <p:cNvSpPr/>
          <p:nvPr/>
        </p:nvSpPr>
        <p:spPr>
          <a:xfrm>
            <a:off x="9206126" y="2036556"/>
            <a:ext cx="2041451" cy="604280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1AF413-39F5-C9E0-7B5F-1E5BEFB538CB}"/>
              </a:ext>
            </a:extLst>
          </p:cNvPr>
          <p:cNvSpPr txBox="1"/>
          <p:nvPr/>
        </p:nvSpPr>
        <p:spPr>
          <a:xfrm>
            <a:off x="9578303" y="2151529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최종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구현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0C6A0F13-759E-AF2B-48BA-D4D1D72CDC8D}"/>
              </a:ext>
            </a:extLst>
          </p:cNvPr>
          <p:cNvCxnSpPr/>
          <p:nvPr/>
        </p:nvCxnSpPr>
        <p:spPr>
          <a:xfrm flipH="1">
            <a:off x="1946165" y="3751318"/>
            <a:ext cx="5255" cy="58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E0287F-B947-A9EC-9191-59011F775FCB}"/>
              </a:ext>
            </a:extLst>
          </p:cNvPr>
          <p:cNvSpPr txBox="1"/>
          <p:nvPr/>
        </p:nvSpPr>
        <p:spPr>
          <a:xfrm>
            <a:off x="1106708" y="4403101"/>
            <a:ext cx="1682895" cy="5904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게임의 기본이 되는 움직임 구현.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AEDDC-A358-4639-5662-E4DE81A9DCA0}"/>
              </a:ext>
            </a:extLst>
          </p:cNvPr>
          <p:cNvSpPr txBox="1"/>
          <p:nvPr/>
        </p:nvSpPr>
        <p:spPr>
          <a:xfrm>
            <a:off x="3806504" y="2893017"/>
            <a:ext cx="1809894" cy="8489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정적, 동적 장애물 구현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CLCD &amp; FND 스코어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 목표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7F5D188-C551-7407-65FF-4D3EACC175A1}"/>
              </a:ext>
            </a:extLst>
          </p:cNvPr>
          <p:cNvCxnSpPr>
            <a:cxnSpLocks/>
          </p:cNvCxnSpPr>
          <p:nvPr/>
        </p:nvCxnSpPr>
        <p:spPr>
          <a:xfrm>
            <a:off x="4672382" y="3709275"/>
            <a:ext cx="1800" cy="68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D60BD1-916B-F419-B38B-F12DA7C80E80}"/>
              </a:ext>
            </a:extLst>
          </p:cNvPr>
          <p:cNvSpPr txBox="1"/>
          <p:nvPr/>
        </p:nvSpPr>
        <p:spPr>
          <a:xfrm>
            <a:off x="3806503" y="4466892"/>
            <a:ext cx="1809894" cy="5904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목표로 했던 게임 구현. 추가 구현 요소 논의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0ABCF4-C57D-3810-F3A8-6E7C466D3D62}"/>
              </a:ext>
            </a:extLst>
          </p:cNvPr>
          <p:cNvSpPr txBox="1"/>
          <p:nvPr/>
        </p:nvSpPr>
        <p:spPr>
          <a:xfrm>
            <a:off x="6565226" y="2991795"/>
            <a:ext cx="1809894" cy="5904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난이도 요소(게임 속도)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 및 추가 요소 논의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B1DDD65-0251-3193-D030-E2796E2BC166}"/>
              </a:ext>
            </a:extLst>
          </p:cNvPr>
          <p:cNvCxnSpPr>
            <a:cxnSpLocks/>
          </p:cNvCxnSpPr>
          <p:nvPr/>
        </p:nvCxnSpPr>
        <p:spPr>
          <a:xfrm>
            <a:off x="7466382" y="3702219"/>
            <a:ext cx="1800" cy="68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35C982E-B4C5-012B-D37A-9FC184C54586}"/>
              </a:ext>
            </a:extLst>
          </p:cNvPr>
          <p:cNvSpPr txBox="1"/>
          <p:nvPr/>
        </p:nvSpPr>
        <p:spPr>
          <a:xfrm>
            <a:off x="6565225" y="4685614"/>
            <a:ext cx="1809894" cy="333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882549-CC04-9DB2-F7F8-C38EE0D1A9D6}"/>
              </a:ext>
            </a:extLst>
          </p:cNvPr>
          <p:cNvSpPr txBox="1"/>
          <p:nvPr/>
        </p:nvSpPr>
        <p:spPr>
          <a:xfrm>
            <a:off x="6529948" y="4509225"/>
            <a:ext cx="1880448" cy="7408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Easy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Nomal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Hard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난이도 설정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일정 구간 도달 시 추가 조작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요구하는 관문 추가 논의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0BEE44-7FDD-6897-77D5-5961EB7D8E64}"/>
              </a:ext>
            </a:extLst>
          </p:cNvPr>
          <p:cNvSpPr txBox="1"/>
          <p:nvPr/>
        </p:nvSpPr>
        <p:spPr>
          <a:xfrm>
            <a:off x="9260448" y="2900073"/>
            <a:ext cx="1922783" cy="8489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스코어 도달 시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퀴즈 추가 목표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장애물 요소 신호등 추가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2F7F74A-B36E-CF0D-FF5D-B1A75951DCDF}"/>
              </a:ext>
            </a:extLst>
          </p:cNvPr>
          <p:cNvCxnSpPr>
            <a:cxnSpLocks/>
          </p:cNvCxnSpPr>
          <p:nvPr/>
        </p:nvCxnSpPr>
        <p:spPr>
          <a:xfrm>
            <a:off x="10225104" y="3808053"/>
            <a:ext cx="1800" cy="68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60CD60D-68B9-E41B-75BC-18ECD95A78B1}"/>
              </a:ext>
            </a:extLst>
          </p:cNvPr>
          <p:cNvSpPr txBox="1"/>
          <p:nvPr/>
        </p:nvSpPr>
        <p:spPr>
          <a:xfrm>
            <a:off x="9267503" y="4615058"/>
            <a:ext cx="1936893" cy="1109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15점 마다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퀴즈 출현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Tact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스위치 이용 선택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LED로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신호등 상태 표현</a:t>
            </a:r>
          </a:p>
          <a:p>
            <a:pPr algn="just">
              <a:lnSpc>
                <a:spcPct val="120000"/>
              </a:lnSpc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76754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61E35-30CB-B02E-C711-D655746F8FBE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DFD2B-F97F-287B-5903-601CCD1A4C20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개발 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A6AEA-16A4-C2CA-957C-75219C576A63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9" name="그림 9" descr="텍스트, 전자기기, 손이(가) 표시된 사진&#10;&#10;자동 생성된 설명">
            <a:extLst>
              <a:ext uri="{FF2B5EF4-FFF2-40B4-BE49-F238E27FC236}">
                <a16:creationId xmlns:a16="http://schemas.microsoft.com/office/drawing/2014/main" id="{6366743D-0AF2-DC21-B57C-23DA66AE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9" y="1497753"/>
            <a:ext cx="7978422" cy="3735493"/>
          </a:xfrm>
          <a:prstGeom prst="rect">
            <a:avLst/>
          </a:prstGeom>
        </p:spPr>
      </p:pic>
      <p:pic>
        <p:nvPicPr>
          <p:cNvPr id="10" name="그림 1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308A08F-8332-231E-B21B-4552835E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22" y="1493518"/>
            <a:ext cx="8401754" cy="3743961"/>
          </a:xfrm>
          <a:prstGeom prst="rect">
            <a:avLst/>
          </a:prstGeom>
        </p:spPr>
      </p:pic>
      <p:pic>
        <p:nvPicPr>
          <p:cNvPr id="11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3C542F2-B7FA-21CA-A505-7C19D6372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122" y="1495739"/>
            <a:ext cx="8437033" cy="41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58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E95CC-12E6-C0F0-2E9C-93DD5EBE0850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</a:rPr>
              <a:t>Part</a:t>
            </a:r>
            <a:r>
              <a:rPr lang="ko-KR" altLang="en-US" sz="4400" b="1">
                <a:solidFill>
                  <a:schemeClr val="bg1"/>
                </a:solidFill>
              </a:rPr>
              <a:t> </a:t>
            </a:r>
            <a:r>
              <a:rPr lang="en-US" altLang="ko-KR" sz="4400" b="1">
                <a:solidFill>
                  <a:schemeClr val="bg1"/>
                </a:solidFill>
              </a:rPr>
              <a:t>3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F10BF-1B11-89F0-7005-33A8AB2CCECF}"/>
              </a:ext>
            </a:extLst>
          </p:cNvPr>
          <p:cNvSpPr txBox="1"/>
          <p:nvPr/>
        </p:nvSpPr>
        <p:spPr>
          <a:xfrm>
            <a:off x="2279805" y="2931389"/>
            <a:ext cx="594418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구현 기능 및</a:t>
            </a:r>
            <a:endParaRPr 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핵심 코드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29A-F29B-2A03-3C8E-5BABD222B0B5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5771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18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revision>612</cp:revision>
  <dcterms:created xsi:type="dcterms:W3CDTF">2022-05-10T00:06:31Z</dcterms:created>
  <dcterms:modified xsi:type="dcterms:W3CDTF">2022-06-08T19:36:19Z</dcterms:modified>
</cp:coreProperties>
</file>